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2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5049a106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5049a106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eb9ff56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eb9ff56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eb9ff56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eb9ff5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eb9ff56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eb9ff56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eb9ff56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eb9ff56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eb9ff56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eb9ff56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a0e3114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a0e3114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0e3114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0e3114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a0e3114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a0e3114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0e31149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0e31149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0e31149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0e31149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5049a106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5049a106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a0e31149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a0e31149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0e31149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a0e31149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a0e31149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a0e31149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0e31149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a0e31149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a0e31149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a0e31149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177ba10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177ba10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a0e31149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a0e31149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77ba10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77ba10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77ba10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77ba10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177ba10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177ba10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5049a10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5049a10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177ba101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177ba101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77ba101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177ba10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f5049a106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f5049a106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eb9ff56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eb9ff5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eb9ff56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9eb9ff56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eb9ff5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eb9ff5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eb9ff5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eb9ff5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eb9ff5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eb9ff5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eb9ff56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eb9ff56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hyperlink" Target="https://codeshare.frida.re/@dzonerzy/fridantiroot/" TargetMode="External"/><Relationship Id="rId7" Type="http://schemas.openxmlformats.org/officeDocument/2006/relationships/hyperlink" Target="https://github.com/OWASP/owasp-mstg/tree/master/Crackmes" TargetMode="External"/><Relationship Id="rId8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hyperlink" Target="https://github.com/CesarMRodriguez/owasp_2019" TargetMode="External"/><Relationship Id="rId5" Type="http://schemas.openxmlformats.org/officeDocument/2006/relationships/hyperlink" Target="https://www.frida.re/" TargetMode="External"/><Relationship Id="rId6" Type="http://schemas.openxmlformats.org/officeDocument/2006/relationships/hyperlink" Target="https://github.com/dweinstein/awesome-frida" TargetMode="External"/><Relationship Id="rId7" Type="http://schemas.openxmlformats.org/officeDocument/2006/relationships/hyperlink" Target="https://github.com/sensepost/objection" TargetMode="External"/><Relationship Id="rId8" Type="http://schemas.openxmlformats.org/officeDocument/2006/relationships/hyperlink" Target="https://codeshare.frida.r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64252" y="1422850"/>
            <a:ext cx="72117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Frida: The One tool to pwn them all (Android version)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3271" y="4221995"/>
            <a:ext cx="1966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@warlockk87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175" y="3343750"/>
            <a:ext cx="1505400" cy="1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Network Security Config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02500" y="1035000"/>
            <a:ext cx="779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 referencia un archivo en</a:t>
            </a:r>
            <a:r>
              <a:rPr lang="en" sz="1800"/>
              <a:t> AndroidManifest.xml: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Se agrega archivo res/xml/network_security_config.xml:</a:t>
            </a:r>
            <a:endParaRPr sz="18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75" y="1601525"/>
            <a:ext cx="3705449" cy="630375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63" y="2798313"/>
            <a:ext cx="7305675" cy="1971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Network Security Config Bypass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302500" y="1035000"/>
            <a:ext cx="779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23400" y="103499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Modificar la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configuración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del apk.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Requiere decompilar y volver a compilar.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76" y="1723876"/>
            <a:ext cx="8116400" cy="231745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8975" y="2895600"/>
            <a:ext cx="3943350" cy="16764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Modo Max Power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302500" y="1035000"/>
            <a:ext cx="779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5" y="1091550"/>
            <a:ext cx="8520601" cy="341178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Certificate Pinning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Modo de validar el certificado entregado por el servidor.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Control de seguridad para evitar ataques del tipo MitM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puede pinnear: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un conjunto de certificados (archivos)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PKI - Subject Public Key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 método más recomendado es el de Subject Public Key (administración, instalación, control)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325" y="3239600"/>
            <a:ext cx="4882651" cy="1695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Certificate Pinning (PKI)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75" y="1007600"/>
            <a:ext cx="4101558" cy="35968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6">
            <a:alphaModFix/>
          </a:blip>
          <a:srcRect b="7680" l="0" r="0" t="0"/>
          <a:stretch/>
        </p:blipFill>
        <p:spPr>
          <a:xfrm>
            <a:off x="4886750" y="1007600"/>
            <a:ext cx="3978874" cy="3596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6"/>
          <p:cNvSpPr txBox="1"/>
          <p:nvPr/>
        </p:nvSpPr>
        <p:spPr>
          <a:xfrm>
            <a:off x="1776875" y="4552975"/>
            <a:ext cx="2251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Certificado original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6153050" y="4552975"/>
            <a:ext cx="15861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Certificado proxy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formas de hacerlo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CertificatePinner (libreria OkHttp)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Retrofit  (OkHttp v3)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TrustManagerImpl(en sdk de android)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Mediante certificados en dispositivo.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Mediante PKI en codigo o parametros.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NetworkSecurityConfig (Usa TrustManagerImpl de fondo)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Custom-made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0488" y="3245775"/>
            <a:ext cx="4663025" cy="1543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Bypass de Certificate Pinning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65668" y="119524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Usar XPosed Framework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Instalar SSLUnpinning/JustTrustMe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Habilitar la app en el nuevo módulo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Volver a abrir la app</a:t>
            </a:r>
            <a:br>
              <a:rPr lang="en" sz="18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00" y="2755950"/>
            <a:ext cx="1378125" cy="21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2324300" y="3694125"/>
            <a:ext cx="6456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5205025" y="3694125"/>
            <a:ext cx="6456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325" y="2695825"/>
            <a:ext cx="1476207" cy="21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7425" y="2693086"/>
            <a:ext cx="1476200" cy="218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Bypass de Certificate Pinning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700" y="1652100"/>
            <a:ext cx="4514575" cy="2878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00" y="1940763"/>
            <a:ext cx="4001175" cy="230145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7" name="Google Shape;207;p29"/>
          <p:cNvCxnSpPr/>
          <p:nvPr/>
        </p:nvCxnSpPr>
        <p:spPr>
          <a:xfrm>
            <a:off x="3469900" y="2996725"/>
            <a:ext cx="9462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9"/>
          <p:cNvSpPr txBox="1"/>
          <p:nvPr/>
        </p:nvSpPr>
        <p:spPr>
          <a:xfrm>
            <a:off x="5660475" y="3157100"/>
            <a:ext cx="2006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--&gt; </a:t>
            </a:r>
            <a:r>
              <a:rPr lang="en" sz="900">
                <a:solidFill>
                  <a:srgbClr val="FF0000"/>
                </a:solidFill>
              </a:rPr>
              <a:t>Reemplazar if-nez pof if-eqz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Modo Max Power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02500" y="1035000"/>
            <a:ext cx="779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78" y="1245550"/>
            <a:ext cx="7909501" cy="14742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677" y="3048002"/>
            <a:ext cx="6093150" cy="1707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Modo Max Power (2)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302500" y="1035000"/>
            <a:ext cx="779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350" y="1035000"/>
            <a:ext cx="6994499" cy="3838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Quien soy?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5668" y="119524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Security Researcher para Infobyte Security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Pentester de WebApps y aplicaciones Mobile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Desarrollador Java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Aficionado a los CTF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Aficionado a los tabletop RPGs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Jugador Mobile Legends (y otros MOBAS)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Father in progress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594596" y="4302870"/>
            <a:ext cx="1966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@warlockk87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Detección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de root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Existencia de paquetes o archivos particulares como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/system/app/Superuser.apk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Eu.chainfire.supersu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2. Existencia de “su”Buscar en directorios (/sbin/su, /system/su, etc)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3. Ejecutar mediante Runtime.getRuntime().exec()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4. Revisar los procesos que corren en /proc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 permisos de diferentes directorios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Hay muchas soluciones custom-made porque la complejidad de desarrollo es baja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Bypass de control de rooteo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375" y="1170125"/>
            <a:ext cx="4429125" cy="3820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170125"/>
            <a:ext cx="4049172" cy="3820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8984" y="2095084"/>
            <a:ext cx="4138450" cy="165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Modo Max Power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75" y="1927100"/>
            <a:ext cx="3179550" cy="274297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https://codeshare.frida.re/@dzonerzy/fridantiroot/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de uncrackable Lvl 1 (</a:t>
            </a:r>
            <a:r>
              <a:rPr lang="en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https://github.com/OWASP/owasp-mstg/tree/master/Crackmes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5447" y="1927100"/>
            <a:ext cx="5139975" cy="29016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Ataques de fuerza bruta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25" y="957850"/>
            <a:ext cx="2395100" cy="3703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300" y="905275"/>
            <a:ext cx="4952258" cy="3756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Ataques de fuerza bruta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25" y="957850"/>
            <a:ext cx="2395100" cy="3703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300" y="905275"/>
            <a:ext cx="4952258" cy="3756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838" y="1484063"/>
            <a:ext cx="8166324" cy="2518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5988825" y="2935600"/>
            <a:ext cx="27003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Demo 2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Mocking con Frida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Reemplazar funcionamiento para simular casos de error particulares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Probar funciones para las que no tenemos hardware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NFC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Servidores web inexistentes (o caidos)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Dispositivos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específicos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con formatos de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conexión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particulares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Fuzzear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Modificar valores de instancias para probar lógica difícil de replicar.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310825" y="3601550"/>
            <a:ext cx="27003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Demo 3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Tools mas utilizadas - Objection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Instalar frida-gadget de manera automatica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Listar archivos en carpeta del proyecto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Certificate pinning bypass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Bypass de control de rooteo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Subir y bajar archivos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200" y="2813300"/>
            <a:ext cx="4950676" cy="219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Tools mas utilizadas - House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Permite trackear llamadas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input/output archivos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Sqllite3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IPC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Inyectar seguimiento de funciones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Management de scripts de Frida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Management de hooks a funciones particulares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550" y="3404850"/>
            <a:ext cx="3608150" cy="1454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Resumen de contenidos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65668" y="119524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Contenidos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Introduccion a Frida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Ejemplos básicos de instrumentación dinámico con Frida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Bypass de network security configuration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Bypass de certificate pinning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Bypass de controles de rooteo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Bruteforcing de PIN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Mocking con Frida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Tools destacadas que utilizan el framework de Frida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464100" y="339275"/>
            <a:ext cx="27003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Demo 4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https://www.frida.re/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https://github.com/dweinstein/awesome-frida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https://github.com/sensepost/objection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https://codeshare.frida.re/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Repo de la charla: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https://github.com/CesarMRodriguez/owasp_2019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5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966149" y="2315095"/>
            <a:ext cx="72117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Gracias,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Preguntas?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29999" y="3785781"/>
            <a:ext cx="90840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Cesar Rodriguez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crodriguez@faradaysec.com                        @warlockk87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300" y="480350"/>
            <a:ext cx="1505400" cy="1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Introduccion a Frida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Creada por </a:t>
            </a:r>
            <a:r>
              <a:rPr b="1" lang="en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@oleavr</a:t>
            </a:r>
            <a:endParaRPr b="1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Toolkit de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instrumentación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dinámica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Inyecta el motor V8 (chrome) en el proceso objetivo y permite ejecutar Javascript en el mismo.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Multiplataforma (Windows, mac, Linux,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iOS)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Open-source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Multiples tools creadas en base a Frida</a:t>
            </a:r>
            <a:endParaRPr b="1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Casos de uso principales: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Reversing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Profiling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Agregar funcionalidades sin deployar nueva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Pentesting (deshabilitar protecciones)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Generar mocks de servicios / clases / drivers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Automatización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pruebas???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Por que Frida?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adb (android device bridge)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Android Studio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Emulador (genymotion / avd / ISO VirtualBox - VMware) o Celular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Jadx-gui o dex2jar + jd-gui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apktool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jarsigner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jdb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BurpSuite / ZAP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Wireshark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Analizadores estaticos (MobSF / Androbugs / QARK / JAADAS 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Frida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Drozer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XPosed (rooteo requerido)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Objection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Apkstudio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Modos de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operación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64825" y="957849"/>
            <a:ext cx="8520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Inyectado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 el dispositivo hay un componente frida-server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través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del frida-server se inyecta el agente frida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Requiere el celular rooteado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 el server crashea, hay que lanzarlo de nuevo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Embebido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Usa una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librería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frida-gadget que se tiene que agregar al apk.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tiene que volver a firmar el aplicativo.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es necesario usar el celular rooteado.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Usar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para automatizar el proceso.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tiene que efectuar el proceso por cada aplicativo a probar.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Ejemplos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básicos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de Frida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25" y="1058525"/>
            <a:ext cx="7693199" cy="220993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50" y="3369125"/>
            <a:ext cx="7677150" cy="163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376575" y="2771775"/>
            <a:ext cx="27003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Demo 1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465668" y="38514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Interceptando el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tráfico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29247" l="0" r="0" t="31552"/>
          <a:stretch/>
        </p:blipFill>
        <p:spPr>
          <a:xfrm>
            <a:off x="7946480" y="306747"/>
            <a:ext cx="839275" cy="28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18287" l="0" r="0" t="0"/>
          <a:stretch/>
        </p:blipFill>
        <p:spPr>
          <a:xfrm>
            <a:off x="1293475" y="1163000"/>
            <a:ext cx="6324575" cy="13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050" y="2821725"/>
            <a:ext cx="7243733" cy="213265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1"/>
          <p:cNvSpPr txBox="1"/>
          <p:nvPr/>
        </p:nvSpPr>
        <p:spPr>
          <a:xfrm>
            <a:off x="5447625" y="2307975"/>
            <a:ext cx="1285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Certificado sitio</a:t>
            </a:r>
            <a:endParaRPr sz="1100"/>
          </a:p>
        </p:txBody>
      </p:sp>
      <p:sp>
        <p:nvSpPr>
          <p:cNvPr id="125" name="Google Shape;125;p21"/>
          <p:cNvSpPr txBox="1"/>
          <p:nvPr/>
        </p:nvSpPr>
        <p:spPr>
          <a:xfrm>
            <a:off x="2514950" y="2307975"/>
            <a:ext cx="1285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Certificado proxy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